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77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 autoAdjust="0"/>
    <p:restoredTop sz="94599" autoAdjust="0"/>
  </p:normalViewPr>
  <p:slideViewPr>
    <p:cSldViewPr>
      <p:cViewPr varScale="1">
        <p:scale>
          <a:sx n="81" d="100"/>
          <a:sy n="81" d="100"/>
        </p:scale>
        <p:origin x="466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4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ADCAA3-DEBC-406D-8401-30E1F946FF53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9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5B83A8-B65A-4820-B3AA-18435A44086F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567F8A-3B9B-475E-B703-D5E9DB2614A0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9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86B7B8-68DB-4C8D-B1EE-F0C4532BD17D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9D4412-E0C6-4262-9FCB-58486E3B00CB}" type="datetime1">
              <a:rPr lang="ru-RU" noProof="0" smtClean="0"/>
              <a:pPr rtl="0"/>
              <a:t>01.11.2024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1713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9D4412-E0C6-4262-9FCB-58486E3B00CB}" type="datetime1">
              <a:rPr lang="ru-RU" noProof="0" smtClean="0"/>
              <a:pPr rtl="0"/>
              <a:t>01.11.2024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594903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2BE7C9-88BB-4EFE-8667-3062E1396877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7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13653-6E18-417E-A961-3DF0937C0BAA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319705AF-92A4-4691-A540-883D58C8D1DC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1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09E27C-4335-4F92-9135-AD8999CC569B}" type="datetime1">
              <a:rPr lang="ru-RU" smtClean="0"/>
              <a:pPr rtl="0"/>
              <a:t>01.11.2024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pPr rtl="0"/>
              <a:t>01.11.2024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8.xml"/><Relationship Id="rId7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4.xml"/><Relationship Id="rId7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998068" y="2060849"/>
            <a:ext cx="615203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519298" y="3840616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0516" y="50610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</a:rPr>
              <a:t>PhD, </a:t>
            </a:r>
            <a:r>
              <a:rPr lang="kk-KZ" sz="2400" dirty="0">
                <a:solidFill>
                  <a:srgbClr val="0070C0"/>
                </a:solidFill>
              </a:rPr>
              <a:t>кафедра информационные системы</a:t>
            </a:r>
          </a:p>
          <a:p>
            <a:pPr marL="0" indent="0" algn="r">
              <a:buNone/>
            </a:pPr>
            <a:r>
              <a:rPr lang="kk-KZ" sz="2400" dirty="0">
                <a:solidFill>
                  <a:srgbClr val="00B050"/>
                </a:solidFill>
              </a:rPr>
              <a:t>Карюкин В</a:t>
            </a:r>
            <a:r>
              <a:rPr lang="ru-RU" sz="2400" dirty="0">
                <a:solidFill>
                  <a:srgbClr val="00B050"/>
                </a:solidFill>
              </a:rPr>
              <a:t>.И.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57908" y="1796917"/>
            <a:ext cx="8771951" cy="1728192"/>
          </a:xfrm>
          <a:prstGeom prst="ellipse">
            <a:avLst/>
          </a:prstGeom>
          <a:gradFill flip="none" rotWithShape="1">
            <a:gsLst>
              <a:gs pos="54000">
                <a:schemeClr val="accent3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 Анализ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NTFS, NAT </a:t>
            </a:r>
            <a:r>
              <a:rPr lang="kk-K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11</a:t>
            </a:r>
          </a:p>
        </p:txBody>
      </p:sp>
    </p:spTree>
    <p:extLst>
      <p:ext uri="{BB962C8B-B14F-4D97-AF65-F5344CB8AC3E}">
        <p14:creationId xmlns:p14="http://schemas.microsoft.com/office/powerpoint/2010/main" val="41041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48680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FAT12 в .NET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905000"/>
            <a:ext cx="11593288" cy="224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файлов-образов с файловой системой FAT12 можно использовать библиотеку Discutils. Ее можно найти в NuGet. Кроме FAT12 эта библиотека умеет работать с различными файловыми системами (FAT12/16/32) и форматами образов (VHD, VMDK, VDI, ISO, UDF, SDI, WIM).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1026" name="Picture 2" descr="http://wikiprograms.org/wp-content/uploads/2014/05/NET-DiscUtils.jpg">
            <a:extLst>
              <a:ext uri="{FF2B5EF4-FFF2-40B4-BE49-F238E27FC236}">
                <a16:creationId xmlns:a16="http://schemas.microsoft.com/office/drawing/2014/main" id="{8DB1EE40-E0FB-41B8-8D66-884E5F29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4038600"/>
            <a:ext cx="4929730" cy="24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90DB69-E491-48A8-892F-F076BA7426B0}"/>
              </a:ext>
            </a:extLst>
          </p:cNvPr>
          <p:cNvSpPr/>
          <p:nvPr/>
        </p:nvSpPr>
        <p:spPr>
          <a:xfrm>
            <a:off x="117748" y="5525869"/>
            <a:ext cx="597666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dirty="0"/>
              <a:t>В файловых системах FAT и FAT32 отсутствует поддержка длинных имён файлов.</a:t>
            </a:r>
          </a:p>
        </p:txBody>
      </p:sp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DE7D172-EA82-4126-BA12-2F164C5A5321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Определение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Кластер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Таблица FAT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Максимальный размер диска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23A1651-4CDE-48A9-B566-1CA8BF2876C5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0476" y="1700808"/>
            <a:ext cx="38884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4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44824"/>
            <a:ext cx="691276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 FAT16 была стандартной системой для жестких дисков в среде DOS. Весь логический диск в ней делится на кластеры. Размер кластера может быть различным.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По-умолчанию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кластера FAT16 зависит от размера диска. Минимальный размер кластера есть размер сектора (512 байт). Максимальное количество кластеров ограничено разрядностью описателя кластера - записями в таблице FAT.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28BC9-947F-4B4D-BDA4-39D856BD88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572" y="2566480"/>
            <a:ext cx="4176464" cy="259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3865B2-605D-435A-AC83-9F3C2F55F361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2284" y="1654086"/>
            <a:ext cx="7231548" cy="51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Ограничена по размеру до 65 525 кластеров. Каждый кластер имеет фиксированный размер в зависимости от размера логического диска. Ограничения по количеству кластеров, и их размеру (32 Кбайт) приводят к общему ограничению по размеру диска (не более 2 Гбайт). Помимо этого, FAT12/16 обычно имеет ограничения по количеству файлов и папок, которые могут содержаться в корневом каталоге (в зависимости от диска максимальное значение колеблется от 200 до 400)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800AFD-BB5D-47B5-9C43-052BDD694E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49" y="2132857"/>
            <a:ext cx="4680520" cy="3241632"/>
          </a:xfrm>
          <a:prstGeom prst="roundRect">
            <a:avLst/>
          </a:prstGeom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B94D31F-F4EA-40CA-8CBD-E801DF078DF7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63566"/>
      </p:ext>
    </p:extLst>
  </p:cSld>
  <p:clrMapOvr>
    <a:masterClrMapping/>
  </p:clrMapOvr>
  <p:transition spd="slow" advClick="0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77" y="1700808"/>
            <a:ext cx="11413269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два элемента FAT (обычно соответствующие кластерам 0 и 1) зарезервированы для дескриптора носителя, который однозначно идентифицирует тип диска. Последующие элементы FAT соответствуют кластерам диска, доступным для записи в них файлов пользователя.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0000 - Свободный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FFEF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Занятый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FFF0-FFF6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Зарезервирован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Дефектный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FFF8-FFFF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Конец цепи кластеров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7C0D65E-24AD-4114-BCD7-C78B7E0E91D5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диска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497" y="1556791"/>
            <a:ext cx="11835579" cy="5223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Максимальный размер поддерживаемого тома (жесткого диска или его раздела) = 4095 Мбайт. В период эксплуатации MS DOS 4 Гигабайтные диски казались несбыточной мечтой.</a:t>
            </a:r>
          </a:p>
          <a:p>
            <a:pPr marL="0" indent="0">
              <a:buNone/>
            </a:pPr>
            <a:r>
              <a:rPr lang="ru-RU" sz="2800" dirty="0"/>
              <a:t>Том отформатированный для использования FAT16, разделяется на кластеры. Размер кластера по умолчанию зависит от размера тома и может колебаться от 512 байт до 64 Кбайт.</a:t>
            </a:r>
          </a:p>
          <a:p>
            <a:pPr marL="0" indent="0">
              <a:buNone/>
            </a:pPr>
            <a:r>
              <a:rPr lang="ru-RU" sz="2800" dirty="0"/>
              <a:t>Не рекомендуется применять файловую систему FAT16 на томах размером больше 511 Мбайт, так как для относительно небольших по объему файлов дисковое пространство будет использоваться крайне неэффективно: файл размером в 1 байт будет занимать 64 Кбайт. Независимо от размера кластера файловая система FAT16 не поддерживается для томов размером больше 4 Гбайт.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56F3A8-449C-4A78-BFA6-44870EEF39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326" y="77837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D6E74BA-DDB8-4E54-B137-71702536CD27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FAT32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Определение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Кластер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Таблица FAT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Максимальный размер диска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76349CE-6104-4A7F-96CA-2753B799A8E7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2840" y="1628800"/>
            <a:ext cx="19939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74732" y="1628800"/>
            <a:ext cx="19442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87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Определение </a:t>
            </a:r>
            <a:r>
              <a:rPr lang="en-US" sz="4000" dirty="0"/>
              <a:t>FAT32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916832"/>
            <a:ext cx="7128792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 FAT32 - более новая файловая система на основе формата FAT, она поддерживается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OSR2,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Millennium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FAT32 использует 32-разрядные идентификаторы кластеров, но при этом резервирует старшие 4 бита, так что эффективный размер идентификатора кластера составляет 28 бит. Поскольку максимальный размер кластеров FAT32 равен 32 Кбайт, теоретически FAT32 может работать с 8-терабайтными томами.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B0B61-0087-43F5-9C02-DF2DA4DB0F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572" y="2276872"/>
            <a:ext cx="4466035" cy="2913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00833D3-151F-4D35-9E80-E2F76B51ADD4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7414"/>
      </p:ext>
    </p:extLst>
  </p:cSld>
  <p:clrMapOvr>
    <a:masterClrMapping/>
  </p:clrMapOvr>
  <p:transition spd="slow" advClick="0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260" y="2060848"/>
            <a:ext cx="7343800" cy="42672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размер кластера напрямую зависит от выбранной файловой системы: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FAT32 варьируется от 1024 байт до 32 кб;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кластера NTFS (НТФС) от 512 байт до 64 кб;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всегда составляет 64 кб и не пользуется популярностью у пользователей;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0AD9F-72AF-4C00-909F-ECD39BB482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1876716"/>
            <a:ext cx="3673946" cy="4451332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35DA24B-58C7-47B1-A47D-471105B0CF41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628800"/>
            <a:ext cx="1180931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FAT32 структура состоит из записей размером 4 байта. Каждая запись соответствует кластеру на логическом диске и может принимать следующие значения: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0x000 0000 – если кластер свободен;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0x0fff fff7 – если кластер поврежден и не должен выделяться;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0x0fff fff8 – если кластер завершает файл или каталог;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0x000 0001 … 0x0fff fff6 – указатель на следующий кластер, занимаемый файлом или каталогом.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анализ основной таблицы FAT и её копий позволяют выяснить, в каких кластерах хранится содержимое нужного файла.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368690-6C28-4BA1-8636-211070E992D5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flythrough hasBounce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Файловая система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Файловая система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NTFS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Файловая система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exFAT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6" name="Стрелка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89485C-D44D-4744-B4E2-917E67B50C09}"/>
              </a:ext>
            </a:extLst>
          </p:cNvPr>
          <p:cNvSpPr/>
          <p:nvPr/>
        </p:nvSpPr>
        <p:spPr>
          <a:xfrm>
            <a:off x="10270876" y="6001816"/>
            <a:ext cx="1728192" cy="85618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диска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916832"/>
            <a:ext cx="1188132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FAT32 работает с томами, на которых есть как минимум 65 527 кластеров, а максимальное число кластеров, поддерживаемых этой файловой системой для одного тома, — 4 177 918.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позволяет создавать тома размером до 32 Гбайт.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86AB82-F1E3-43E7-8D04-23D0A9E840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46" y="4221088"/>
            <a:ext cx="10896532" cy="1382224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54397"/>
      </p:ext>
    </p:extLst>
  </p:cSld>
  <p:clrMapOvr>
    <a:masterClrMapping/>
  </p:clrMapOvr>
  <p:transition spd="slow" advClick="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Посему все таки </a:t>
            </a:r>
            <a:r>
              <a:rPr lang="en-US" dirty="0"/>
              <a:t>Fat 32 </a:t>
            </a:r>
            <a:r>
              <a:rPr lang="ru-RU" dirty="0"/>
              <a:t>еще используют над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793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680046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Файловая система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NTFS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Определение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Кластер и Таблица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NFTS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hlinkClick r:id="rId4" action="ppaction://hlinksldjump"/>
              </a:rPr>
              <a:t>Максимальный размер диска</a:t>
            </a:r>
            <a:endParaRPr lang="ru-RU" sz="2800" dirty="0"/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Ограничения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NTFS</a:t>
            </a:r>
            <a:endParaRPr lang="ru-RU" sz="2800" dirty="0"/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Применение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NTFS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13314" name="Picture 2" descr="Файловая система NTFS используется для системы Window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8548" y="1988840"/>
            <a:ext cx="3888432" cy="3382936"/>
          </a:xfrm>
          <a:prstGeom prst="rect">
            <a:avLst/>
          </a:prstGeom>
          <a:noFill/>
        </p:spPr>
      </p:pic>
      <p:sp>
        <p:nvSpPr>
          <p:cNvPr id="7" name="Управляющая кнопка: &quot;На главную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6840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20006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Определение NTFS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772816"/>
            <a:ext cx="5256584" cy="489654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NTFS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это более современная и технологичная файловая система, о чем говорит даже расшифровка аббревиатуры её названия -"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". Больше всего её любит операционная система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в общем и не удивительно - ведь и то, и другое, разработано компанией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12290" name="Picture 2" descr="https://u.yablyk.com/2013/08/paragon_nt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396" y="1628800"/>
            <a:ext cx="4876800" cy="4876801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6380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332656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Кластер и Таблица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NFTS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700808"/>
            <a:ext cx="4896544" cy="46923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Файловая система </a:t>
            </a:r>
            <a:r>
              <a:rPr lang="ru-RU" sz="2800" dirty="0" err="1"/>
              <a:t>NTfS</a:t>
            </a:r>
            <a:r>
              <a:rPr lang="ru-RU" sz="2800" dirty="0"/>
              <a:t>, как и </a:t>
            </a:r>
            <a:r>
              <a:rPr lang="ru-RU" sz="2800" dirty="0" err="1"/>
              <a:t>fAT</a:t>
            </a:r>
            <a:r>
              <a:rPr lang="ru-RU" sz="2800" dirty="0"/>
              <a:t>, в качестве фундаментальной единицы дискового пространства использует кластеры. В </a:t>
            </a:r>
            <a:r>
              <a:rPr lang="ru-RU" sz="2800" dirty="0" err="1"/>
              <a:t>NTfS</a:t>
            </a:r>
            <a:r>
              <a:rPr lang="ru-RU" sz="2800" dirty="0"/>
              <a:t> размер кластера по умолчанию (когда он не задается ни командой </a:t>
            </a:r>
            <a:r>
              <a:rPr lang="ru-RU" sz="2800" dirty="0" err="1"/>
              <a:t>format</a:t>
            </a:r>
            <a:r>
              <a:rPr lang="ru-RU" sz="2800" dirty="0"/>
              <a:t>, ни в оснастке </a:t>
            </a:r>
            <a:r>
              <a:rPr lang="ru-RU" sz="2800" b="1" dirty="0"/>
              <a:t>Управление дисками) </a:t>
            </a:r>
            <a:r>
              <a:rPr lang="ru-RU" sz="2800" dirty="0"/>
              <a:t>зависит от размера тома. Если для форматирования тома </a:t>
            </a:r>
            <a:r>
              <a:rPr lang="ru-RU" sz="2800" dirty="0" err="1"/>
              <a:t>NTfS</a:t>
            </a:r>
            <a:r>
              <a:rPr lang="ru-RU" sz="2800" dirty="0"/>
              <a:t> используется утилита командной строки </a:t>
            </a:r>
            <a:r>
              <a:rPr lang="ru-RU" sz="2800" dirty="0" err="1"/>
              <a:t>fORmAT</a:t>
            </a:r>
            <a:r>
              <a:rPr lang="ru-RU" sz="2800" dirty="0"/>
              <a:t>, то нужный размер кластера можно указать в качестве параметра этой команды.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46340" y="1529288"/>
          <a:ext cx="5950395" cy="5212080"/>
        </p:xfrm>
        <a:graphic>
          <a:graphicData uri="http://schemas.openxmlformats.org/drawingml/2006/table">
            <a:tbl>
              <a:tblPr/>
              <a:tblGrid>
                <a:gridCol w="198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546">
                <a:tc>
                  <a:txBody>
                    <a:bodyPr/>
                    <a:lstStyle/>
                    <a:p>
                      <a:r>
                        <a:rPr lang="ru-RU" sz="1600" b="1" dirty="0"/>
                        <a:t>Размер раздела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Количество секторов в кластере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Размер кластера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До 512 Мбайт включительно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512 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513-1024 Мбайт (1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1025-2048 Мбайт (2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2049-4096 Мбайт (4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4097-8192 Мбайт (8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8193-16384 Мбайт (16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46">
                <a:tc>
                  <a:txBody>
                    <a:bodyPr/>
                    <a:lstStyle/>
                    <a:p>
                      <a:r>
                        <a:rPr lang="ru-RU" sz="1600" dirty="0"/>
                        <a:t>16385-2768 Мбайт (32 Гбайт)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42">
                <a:tc>
                  <a:txBody>
                    <a:bodyPr/>
                    <a:lstStyle/>
                    <a:p>
                      <a:r>
                        <a:rPr lang="ru-RU" sz="1600" dirty="0"/>
                        <a:t>От 32 678 Мбайт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64Кбайт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&quot;На главную&quot; 6">
            <a:hlinkClick r:id="" action="ppaction://noaction" highlightClick="1"/>
            <a:hlinkHover r:id="rId3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2892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76470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Максимальный размер диска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6958508" cy="522920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Теоретически NTFS поддерживает тома с числом кластеров до 2</a:t>
            </a:r>
            <a:r>
              <a:rPr lang="ru-RU" sz="3000" baseline="30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Но тем не менее помимо отсутствия жестких дисков такого объема существуют и другие ограничения на максимальный размер тома.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Одним из таких ограничений является таблица разделов. Индустриальные стандарты ограничивают размер таблицы разделов 2</a:t>
            </a:r>
            <a:r>
              <a:rPr lang="ru-RU" sz="3000" baseline="30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секторами. Другим ограничением является размер сектора, который обычно равен 512 байт. Поскольку размер сектора может измениться в будущем, текущий размер дает ограничение на размер одного тома — 2 Тбайт (2</a:t>
            </a:r>
            <a:r>
              <a:rPr lang="ru-RU" sz="3000" baseline="30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512 байт = 2</a:t>
            </a:r>
            <a:r>
              <a:rPr lang="ru-RU" sz="3000" baseline="300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). Таким образом, 2 Тбайт является практическим пределом для физических и логических томов NTFS.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14492" y="2996952"/>
            <a:ext cx="5662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Описание	                                      Ограничение</a:t>
            </a:r>
          </a:p>
          <a:p>
            <a:r>
              <a:rPr lang="ru-RU" sz="2000" dirty="0"/>
              <a:t>Максимальный размер файла	264 — 1 Кбайт</a:t>
            </a:r>
          </a:p>
          <a:p>
            <a:r>
              <a:rPr lang="ru-RU" sz="2000" dirty="0"/>
              <a:t>Максимальный размер тома	2 Тбайт</a:t>
            </a:r>
          </a:p>
          <a:p>
            <a:r>
              <a:rPr lang="ru-RU" sz="2000" dirty="0"/>
              <a:t>Число файлов в томе	                    232 — 1 Кбайт</a:t>
            </a:r>
          </a:p>
        </p:txBody>
      </p:sp>
      <p:sp>
        <p:nvSpPr>
          <p:cNvPr id="12" name="Управляющая кнопка: &quot;На главную&quot; 6">
            <a:hlinkClick r:id="" action="ppaction://noaction" highlightClick="1"/>
            <a:hlinkHover r:id="rId2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934" y="908720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NTFS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0" y="1772816"/>
            <a:ext cx="5616624" cy="46923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Ограничения на размер фалов или разделов в NTFS еще долго не должны упереться в рамки, так что можно сказать, что на данный момент их нет.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10242" name="Picture 2" descr="https://brunocapuano.files.wordpress.com/2016/05/image47.png?w=821&amp;h=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32" y="1772816"/>
            <a:ext cx="6598469" cy="4362451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4336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934" y="908720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NTFS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772816"/>
            <a:ext cx="5184576" cy="476436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этой файловой системы разумно только на жестких дисках и SSD, на которых установлена операционная система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так как только лишь с ней этот формат раскрывает все свои преимущества.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9218" name="Picture 2" descr="http://www.tehnovosti.ru/sites/default/files/styles/640x360/public/parag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56" y="1628800"/>
            <a:ext cx="6115050" cy="4362451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5762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26" y="75205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Файловая система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exFAT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Совместимость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8194" name="Picture 2" descr="Файловая система exFAT используется в современных внешних дис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825" y="2276872"/>
            <a:ext cx="5715000" cy="2857500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21250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26" y="75205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Определение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1916832"/>
            <a:ext cx="4752528" cy="426720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была впервые представлена в 2008 году и является наиболее современной из рассматриваемых в этой статье файловых систем, её поддержка была добавлена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начиная с версии XP при помощи обновлений ОС.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7170" name="Picture 2" descr="https://cdn1.dustmoon.com/wp-content/uploads/2016/01/exFat-File-System.jpg?x42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56" y="2060848"/>
            <a:ext cx="5858609" cy="3816424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8227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764704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hlinkClick r:id="rId2" action="ppaction://hlinksldjump"/>
              </a:rPr>
              <a:t>FAT12</a:t>
            </a:r>
            <a:endParaRPr lang="ru-RU" sz="2800" b="1" dirty="0"/>
          </a:p>
          <a:p>
            <a:r>
              <a:rPr lang="en-US" sz="2800" b="1" dirty="0">
                <a:hlinkClick r:id="rId3" action="ppaction://hlinksldjump"/>
              </a:rPr>
              <a:t>FAT16</a:t>
            </a:r>
            <a:r>
              <a:rPr lang="en-US" sz="2800" dirty="0"/>
              <a:t> </a:t>
            </a:r>
            <a:endParaRPr lang="ru-RU" sz="2800" dirty="0"/>
          </a:p>
          <a:p>
            <a:r>
              <a:rPr lang="en-US" sz="2800" b="1" dirty="0">
                <a:hlinkClick r:id="rId4" action="ppaction://hlinksldjump"/>
              </a:rPr>
              <a:t>FAT32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18FBA42-BA59-4B32-A23C-E01E0E8B7D83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55830"/>
      </p:ext>
    </p:extLst>
  </p:cSld>
  <p:clrMapOvr>
    <a:masterClrMapping/>
  </p:clrMapOvr>
  <p:transition spd="slow" advClick="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934" y="824062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Совместимость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exFAT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700808"/>
            <a:ext cx="5544616" cy="4824536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отлично работает со всеми современными версиями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(начиная с XP)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Mac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OS. Для работы 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потребуется установка дополнительного программного обеспечения. Эту файловую систему поддерживает намного больше различных устройств, чем NTFS, однако некоторые из них (в основном старые версии) всё еще могут работать только с FAT32.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6146" name="Picture 2" descr="https://www.getfynd.com.hk/blog/2014/12/28/how-to-make-your-usb-or-hard-disk-compatible-to-both-mac-and-windows-step-by-step-guide/static_5444a905e4b049e2a2ed4a77_545982dbe4b08b58f1c89bb3_54a0903de4b0aae8e21f940e_1419808831479_formatdriveforwindowsandmacformatdriveforwindowsandm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1700808"/>
            <a:ext cx="5686425" cy="4362451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57732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75205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exFAT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2590800"/>
            <a:ext cx="11927061" cy="42672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Также, как и в случае с NTFS, реалистичных ограничений на размер файла или раздела в системе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пока что нет.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5" name="Управляющая кнопка: &quot;На главную&quot; 6">
            <a:hlinkClick r:id="" action="ppaction://noaction" highlightClick="1"/>
            <a:hlinkHover r:id="rId3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769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934" y="752054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exFAT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700808"/>
            <a:ext cx="5760640" cy="489654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 файловая система отлично подходит для использования на различных съемных носителях, размер файлов на которых может превышать 4 GB (внешние жесткие диски,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большого объема). Если все устройства, с которыми вы работаете, являются современными, вы вполне можете отказаться от FAT32 на съемных накопителях в пользу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4098" name="Picture 2" descr="https://hsto.org/getpro/geektimes/post_images/446/50c/df8/44650cdf81773d6149fba80445b805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460" y="1759844"/>
            <a:ext cx="4464496" cy="4700566"/>
          </a:xfrm>
          <a:prstGeom prst="rect">
            <a:avLst/>
          </a:prstGeom>
          <a:noFill/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06391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80" y="1700808"/>
            <a:ext cx="5616624" cy="48965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Подводя итог можно сделать следующие выводы: NTFS отлично подходит для системного жесткого диска с ОС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exFAT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лучше использовать на съемных носителях информации, а FAT32 стоит использовать лишь в том случае, если вы хотите добиться максимальной совместимости со всем разнообразием ваших устройств.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151C3-9489-4118-9DA4-5BF06A8145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452" y="1844824"/>
            <a:ext cx="5490157" cy="4200586"/>
          </a:xfrm>
          <a:prstGeom prst="rect">
            <a:avLst/>
          </a:prstGeom>
        </p:spPr>
      </p:pic>
      <p:sp>
        <p:nvSpPr>
          <p:cNvPr id="6" name="Управляющая кнопка: &quot;На главную&quot; 6">
            <a:hlinkClick r:id="" action="ppaction://noaction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id="{A28D8266-718E-406A-B3D4-1BB2AD5E65A4}"/>
              </a:ext>
            </a:extLst>
          </p:cNvPr>
          <p:cNvSpPr/>
          <p:nvPr/>
        </p:nvSpPr>
        <p:spPr>
          <a:xfrm>
            <a:off x="11558755" y="630932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052" y="2780928"/>
            <a:ext cx="7056784" cy="792088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Спасибо за внимание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Определение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Кластер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Таблица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FAT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Максимальный размер диска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Работа с FAT12 в .NET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E10275F-2394-4454-8279-18CBCB2C404C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97355"/>
      </p:ext>
    </p:extLst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844824"/>
            <a:ext cx="7200800" cy="42672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FAT12 - файловая система, широко применяемая на гибких магнитных дисках. Является первой популярной файловой системой на IBM PC - совместимых компьютерах.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последнее устройство накопления информации, которое использовало файловую систему FAT12 были гибкий диск диаметром 3.5 дюйма и емкостью 1,44 МБ. Были еще дискеты размером 2,88, но они не получили большого распространения.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1026" name="Picture 2" descr="Дискеты с файловой системой FAT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71828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A84CCFF-9817-4004-9966-E5F55B2DFB61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539842-03C4-4E5A-B254-E8DB70D6BFA2}"/>
              </a:ext>
            </a:extLst>
          </p:cNvPr>
          <p:cNvSpPr/>
          <p:nvPr/>
        </p:nvSpPr>
        <p:spPr>
          <a:xfrm>
            <a:off x="9478788" y="6001816"/>
            <a:ext cx="1728192" cy="85618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13807107"/>
      </p:ext>
    </p:extLst>
  </p:cSld>
  <p:clrMapOvr>
    <a:masterClrMapping/>
  </p:clrMapOvr>
  <p:transition spd="slow" advClick="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файловой системы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FAT12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>
              <a:ln>
                <a:noFill/>
              </a:ln>
              <a:solidFill>
                <a:srgbClr val="555555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Таблица FAT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Корневой каталог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2838" y="1570037"/>
            <a:ext cx="8278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 FAT12 состоит из следующих частей.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BPB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FAT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каталог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таблицы FAT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блоках данных содержится не только содержимое самих файлов, но и вложенные каталоги, создаваемые иерархию файловой системы.</a:t>
            </a:r>
          </a:p>
        </p:txBody>
      </p:sp>
      <p:sp>
        <p:nvSpPr>
          <p:cNvPr id="8" name="Управляющая кнопка: &quot;На главную&quot;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7AF2FE-0216-4335-87C4-B6AAA663D11A}"/>
              </a:ext>
            </a:extLst>
          </p:cNvPr>
          <p:cNvSpPr/>
          <p:nvPr/>
        </p:nvSpPr>
        <p:spPr>
          <a:xfrm>
            <a:off x="9406780" y="5949280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D31C68-E73C-43C3-9C85-49402AB25F37}"/>
              </a:ext>
            </a:extLst>
          </p:cNvPr>
          <p:cNvSpPr/>
          <p:nvPr/>
        </p:nvSpPr>
        <p:spPr>
          <a:xfrm>
            <a:off x="10270876" y="5805264"/>
            <a:ext cx="1728192" cy="85618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537733362"/>
      </p:ext>
    </p:extLst>
  </p:cSld>
  <p:clrMapOvr>
    <a:masterClrMapping/>
  </p:clrMapOvr>
  <p:transition spd="slow" advClick="0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6030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905000"/>
            <a:ext cx="6264696" cy="476436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пространство файловой системы FAT12 разделено на блоки, кратные размеру сектора дискеты (512 байт). В применении к дискетами размер кластера обычно выбирается равным одному сектору. Каждый непустой файл занимает минимум 1 кластер. Поэтому если на дискете будет много маленьких файлов, то много места будет пропадать зря. Максимальный размер кластера для файловой системы FAT12 составляет 8192 байта.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4B621-823D-4CAF-94F0-E9CB4CCF70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0476" y="2924944"/>
            <a:ext cx="4824536" cy="255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62FB666-7D53-4BAB-A865-B0DD14E07C48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84212"/>
      </p:ext>
    </p:extLst>
  </p:cSld>
  <p:clrMapOvr>
    <a:masterClrMapping/>
  </p:clrMapOvr>
  <p:transition spd="slow" advClick="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6030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flipH="1">
            <a:off x="476250" y="1772816"/>
            <a:ext cx="928995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FAT содержит записи для каждого кластера 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FAT12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названии этой файловой системы присутствует число 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число есть количество бит в записи таблицы FAT для каждого кластера. 12-ти битная запись это номер следующего кластера файла. Специальные значения записей </a:t>
            </a:r>
            <a:r>
              <a:rPr kumimoji="0" lang="ru-RU" altLang="ru-RU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FAT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0x0000 - свободный кластер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0x0FF8 - последний кластер файла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0x0FF7 - поврежденный кластер </a:t>
            </a:r>
          </a:p>
        </p:txBody>
      </p:sp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6AD2FA-0BB1-45C7-90C5-0219B0FC2719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24671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диска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26" y="1700808"/>
            <a:ext cx="5995325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диска FAT12 ограничен 32 мегабайтами при максимальном размере кластера 8 кб (16 секторов). В реальности размер кластера FAT12 составляет 512 байт, т.е. один сектор. Максимальное количество кластеров = 4096. Итого максимальный размер тома, когда кластер равен сектору, составляет 2097152 байт, или 2 Мегабайта.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7"/>
            <a:ext cx="952500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20405-211A-48FC-893E-7082656B40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187" y="2132856"/>
            <a:ext cx="4608512" cy="3456384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EEE7ED-6216-4A25-89A6-E870F01CC03D}"/>
              </a:ext>
            </a:extLst>
          </p:cNvPr>
          <p:cNvSpPr/>
          <p:nvPr/>
        </p:nvSpPr>
        <p:spPr>
          <a:xfrm>
            <a:off x="11558755" y="6335216"/>
            <a:ext cx="630070" cy="522784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</TotalTime>
  <Words>1657</Words>
  <Application>Microsoft Office PowerPoint</Application>
  <PresentationFormat>Произвольный</PresentationFormat>
  <Paragraphs>154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Corbel</vt:lpstr>
      <vt:lpstr>Times New Roman</vt:lpstr>
      <vt:lpstr>Verdana</vt:lpstr>
      <vt:lpstr>Ретро</vt:lpstr>
      <vt:lpstr>Презентация PowerPoint</vt:lpstr>
      <vt:lpstr>Содержание</vt:lpstr>
      <vt:lpstr>Файловая система FAT </vt:lpstr>
      <vt:lpstr>FAT12</vt:lpstr>
      <vt:lpstr>Определение FAT12</vt:lpstr>
      <vt:lpstr>Структура файловой системы FAT12</vt:lpstr>
      <vt:lpstr>Кластер </vt:lpstr>
      <vt:lpstr>Таблица FAT </vt:lpstr>
      <vt:lpstr>Максимальный размер диска </vt:lpstr>
      <vt:lpstr>Работа с FAT12 в .NET </vt:lpstr>
      <vt:lpstr>FAT16</vt:lpstr>
      <vt:lpstr>Определение FAT16</vt:lpstr>
      <vt:lpstr> Кластер</vt:lpstr>
      <vt:lpstr> Таблица FAT</vt:lpstr>
      <vt:lpstr> Максимальный размер диска</vt:lpstr>
      <vt:lpstr>FAT32</vt:lpstr>
      <vt:lpstr>Определение FAT32</vt:lpstr>
      <vt:lpstr> Кластер</vt:lpstr>
      <vt:lpstr>Таблица FAT</vt:lpstr>
      <vt:lpstr>Максимальный размер диска</vt:lpstr>
      <vt:lpstr>Посему все таки Fat 32 еще используют над </vt:lpstr>
      <vt:lpstr>Файловая система NTFS </vt:lpstr>
      <vt:lpstr>Определение NTFS</vt:lpstr>
      <vt:lpstr>Кластер и Таблица  NFTS</vt:lpstr>
      <vt:lpstr>Максимальный размер диска </vt:lpstr>
      <vt:lpstr>Ограничения NTFS </vt:lpstr>
      <vt:lpstr>Применение NTFS </vt:lpstr>
      <vt:lpstr>Файловая система exFAT </vt:lpstr>
      <vt:lpstr>Определение </vt:lpstr>
      <vt:lpstr>Совместимость exFAT </vt:lpstr>
      <vt:lpstr>Ограничения exFAT </vt:lpstr>
      <vt:lpstr>Применение exFAT </vt:lpstr>
      <vt:lpstr>Заключение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Gordeev</dc:creator>
  <cp:lastModifiedBy>Владислав Карюкин</cp:lastModifiedBy>
  <cp:revision>27</cp:revision>
  <dcterms:created xsi:type="dcterms:W3CDTF">2017-11-01T10:25:53Z</dcterms:created>
  <dcterms:modified xsi:type="dcterms:W3CDTF">2024-11-01T03:40:27Z</dcterms:modified>
</cp:coreProperties>
</file>